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1" r:id="rId8"/>
    <p:sldId id="270" r:id="rId9"/>
    <p:sldId id="271" r:id="rId10"/>
    <p:sldId id="272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4" autoAdjust="0"/>
  </p:normalViewPr>
  <p:slideViewPr>
    <p:cSldViewPr>
      <p:cViewPr varScale="1">
        <p:scale>
          <a:sx n="77" d="100"/>
          <a:sy n="77" d="100"/>
        </p:scale>
        <p:origin x="-94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D0F-21AE-4B1F-BB11-7B92DC57DD85}" type="datetimeFigureOut">
              <a:rPr lang="de-DE" smtClean="0"/>
              <a:t>01.02.2015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0F8-2DE2-43A1-9624-D9EFC910C3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0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3D0F-21AE-4B1F-BB11-7B92DC57DD85}" type="datetimeFigureOut">
              <a:rPr lang="de-DE" smtClean="0"/>
              <a:t>01.02.2015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A0F8-2DE2-43A1-9624-D9EFC910C3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8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sz="3000" dirty="0" smtClean="0"/>
              <a:t>Christoph Arzt</a:t>
            </a:r>
            <a:br>
              <a:rPr lang="de-DE" sz="3000" dirty="0" smtClean="0"/>
            </a:br>
            <a:r>
              <a:rPr lang="de-DE" sz="2400" dirty="0" smtClean="0"/>
              <a:t>Studium: Maschinenbau und Physik Lehramt in Essen</a:t>
            </a:r>
            <a:br>
              <a:rPr lang="de-DE" sz="2400" dirty="0" smtClean="0"/>
            </a:br>
            <a:r>
              <a:rPr lang="de-DE" sz="2400" dirty="0" smtClean="0"/>
              <a:t>seit 1989 Lehrer an der Mies-van-der-Rohe-Schule in Aachen </a:t>
            </a:r>
            <a:endParaRPr lang="de-DE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1" y="604454"/>
            <a:ext cx="5256584" cy="22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/>
              <a:t>Christoph Arzt</a:t>
            </a:r>
            <a:br>
              <a:rPr lang="de-DE" sz="3000" dirty="0" smtClean="0"/>
            </a:br>
            <a:r>
              <a:rPr lang="de-DE" sz="2400" dirty="0" smtClean="0"/>
              <a:t>Studium: Maschinenbau und Physik Lehramt in Essen</a:t>
            </a:r>
            <a:br>
              <a:rPr lang="de-DE" sz="2400" dirty="0" smtClean="0"/>
            </a:br>
            <a:r>
              <a:rPr lang="de-DE" sz="2400" dirty="0" smtClean="0"/>
              <a:t>seit 1989 Lehrer an der Mies-van-der-Rohe-Schule in Aachen </a:t>
            </a:r>
            <a:endParaRPr lang="de-D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7" y="3284984"/>
            <a:ext cx="7945683" cy="227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672"/>
            <a:ext cx="1800200" cy="24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de-DE" sz="3000" dirty="0" smtClean="0"/>
              <a:t>Lehrplan</a:t>
            </a:r>
            <a:endParaRPr lang="de-DE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24736" cy="609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18533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8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15616" y="3284984"/>
            <a:ext cx="3414332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529948" y="3284984"/>
            <a:ext cx="3414332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Unterricht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1901462"/>
            <a:ext cx="682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Wie sah der Unterricht aus, den Sie genossen haben?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265238" y="1362423"/>
            <a:ext cx="625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Denken Sie zurück an Ihre Schul- und Studienzeit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265238" y="2708920"/>
            <a:ext cx="6205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Bitte notieren Sie:</a:t>
            </a:r>
          </a:p>
          <a:p>
            <a:endParaRPr lang="de-DE" sz="2400" dirty="0" smtClean="0"/>
          </a:p>
          <a:p>
            <a:r>
              <a:rPr lang="de-DE" sz="2400" dirty="0" smtClean="0"/>
              <a:t>Was gefiel Ihnen schlecht,  was gefiel Ihnen gut?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(rote Karten)                         (grüne Karten)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0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SsuZzFtwLjrbK34yvvf-nqWDAhFX7dz22d-VmSSZBdexhvWW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8237"/>
            <a:ext cx="4860032" cy="4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  <a:tabLst>
                <a:tab pos="0" algn="l"/>
                <a:tab pos="447671" algn="l"/>
                <a:tab pos="895353" algn="l"/>
                <a:tab pos="1344616" algn="l"/>
                <a:tab pos="1793879" algn="l"/>
                <a:tab pos="2243142" algn="l"/>
                <a:tab pos="2692395" algn="l"/>
                <a:tab pos="3141658" algn="l"/>
                <a:tab pos="3590921" algn="l"/>
                <a:tab pos="4040184" algn="l"/>
                <a:tab pos="4489447" algn="l"/>
                <a:tab pos="4938710" algn="l"/>
                <a:tab pos="5387973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</a:pPr>
            <a:r>
              <a:rPr lang="de-DE" sz="3200" b="1" dirty="0" smtClean="0">
                <a:ea typeface="Arial Unicode MS" pitchFamily="34"/>
                <a:cs typeface="Lucida Sans Unicode" pitchFamily="34"/>
              </a:rPr>
              <a:t>Viel Spaß und einen guten Einblick in das Lehrerdasein!</a:t>
            </a:r>
            <a:endParaRPr lang="de-DE" sz="3200" b="1" dirty="0">
              <a:ea typeface="Arial Unicode MS" pitchFamily="34"/>
              <a:cs typeface="Lucida Sans Unicode" pitchFamily="34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783407"/>
            <a:ext cx="45105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500" dirty="0" smtClean="0"/>
              <a:t>Haben Sie Fragen?</a:t>
            </a:r>
            <a:endParaRPr lang="de-DE" sz="4500" dirty="0"/>
          </a:p>
        </p:txBody>
      </p:sp>
    </p:spTree>
    <p:extLst>
      <p:ext uri="{BB962C8B-B14F-4D97-AF65-F5344CB8AC3E}">
        <p14:creationId xmlns:p14="http://schemas.microsoft.com/office/powerpoint/2010/main" val="42021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7775575" cy="2880320"/>
          </a:xfrm>
        </p:spPr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de-DE" sz="3200" dirty="0" smtClean="0"/>
              <a:t>ca. 100 Lehrkräfte</a:t>
            </a:r>
            <a:br>
              <a:rPr lang="de-DE" sz="3200" dirty="0" smtClean="0"/>
            </a:br>
            <a:r>
              <a:rPr lang="de-DE" sz="3200" dirty="0" smtClean="0"/>
              <a:t>ca 2500 Schüler</a:t>
            </a:r>
            <a:br>
              <a:rPr lang="de-DE" sz="3200" dirty="0" smtClean="0"/>
            </a:br>
            <a:r>
              <a:rPr lang="de-DE" sz="3200" dirty="0" smtClean="0"/>
              <a:t>davon 1700 Schüler im Dualen System</a:t>
            </a:r>
            <a:br>
              <a:rPr lang="de-DE" sz="3200" dirty="0" smtClean="0"/>
            </a:br>
            <a:r>
              <a:rPr lang="de-DE" sz="3200" dirty="0" smtClean="0"/>
              <a:t>davon ca. 60 Schüler im Bereich Kunststoff-und Kautschuktechnik</a:t>
            </a:r>
            <a:br>
              <a:rPr lang="de-DE" sz="3200" dirty="0" smtClean="0"/>
            </a:br>
            <a:endParaRPr sz="3200" dirty="0" smtClean="0"/>
          </a:p>
        </p:txBody>
      </p:sp>
      <p:pic>
        <p:nvPicPr>
          <p:cNvPr id="8194" name="Picture 2" descr="D:\Bilder\_Christoph LG 2\20141201_13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0" y="2708920"/>
            <a:ext cx="7668949" cy="43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730401" cy="3800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95" y="1263929"/>
            <a:ext cx="3576943" cy="36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67708" y="519442"/>
            <a:ext cx="52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Einzugsbereich der Betriebe und Schüler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878532" y="5332566"/>
            <a:ext cx="418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  <a:r>
              <a:rPr lang="de-DE" dirty="0" smtClean="0"/>
              <a:t>a. 20 Ausbildungsbetriebe mit jeweils </a:t>
            </a:r>
          </a:p>
          <a:p>
            <a:r>
              <a:rPr lang="de-DE" dirty="0" smtClean="0"/>
              <a:t>bis zu 3 Schülern in jedem Ausbildungsjahr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5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476672"/>
            <a:ext cx="3886199" cy="80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/>
              <a:t>Deutschland</a:t>
            </a:r>
            <a:endParaRPr lang="de-DE" sz="30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171319" y="476672"/>
            <a:ext cx="3886199" cy="8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6798" rIns="90004" bIns="46798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lang="de-DE" sz="44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Lucida Sans Unicode" pitchFamily="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5pPr>
            <a:lvl6pPr marL="457200" algn="ctr" rtl="0" eaLnBrk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6pPr>
            <a:lvl7pPr marL="914400" algn="ctr" rtl="0" eaLnBrk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7pPr>
            <a:lvl8pPr marL="1371600" algn="ctr" rtl="0" eaLnBrk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8pPr>
            <a:lvl9pPr marL="1828800" algn="ctr" rtl="0" eaLnBrk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Lucida Sans Unicode" pitchFamily="34" charset="0"/>
              </a:defRPr>
            </a:lvl9pPr>
          </a:lstStyle>
          <a:p>
            <a:pPr>
              <a:buFont typeface="StarSymbol"/>
              <a:buNone/>
            </a:pPr>
            <a:r>
              <a:rPr lang="de-DE" sz="3000" dirty="0" smtClean="0"/>
              <a:t>Ecuador</a:t>
            </a:r>
            <a:endParaRPr lang="de-DE" sz="3000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28188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 Jahre Ausbildungsdauer</a:t>
            </a:r>
          </a:p>
          <a:p>
            <a:r>
              <a:rPr lang="de-DE" dirty="0" smtClean="0"/>
              <a:t>z.B. Sep. </a:t>
            </a:r>
            <a:r>
              <a:rPr lang="de-DE" dirty="0" smtClean="0"/>
              <a:t>2015 </a:t>
            </a:r>
            <a:r>
              <a:rPr lang="de-DE" dirty="0" smtClean="0"/>
              <a:t>– Juli 2018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2 Tage Berufsschule  im 1. Jahr</a:t>
            </a:r>
          </a:p>
          <a:p>
            <a:r>
              <a:rPr lang="de-DE" dirty="0" smtClean="0"/>
              <a:t>1 Tag Berufsschule im 2.+3. Jahr</a:t>
            </a:r>
          </a:p>
          <a:p>
            <a:endParaRPr lang="de-DE" dirty="0" smtClean="0"/>
          </a:p>
          <a:p>
            <a:r>
              <a:rPr lang="de-DE" dirty="0" smtClean="0"/>
              <a:t>Abschlussprüfung Teil 1 nach ca. 20 Monaten (April 2017)</a:t>
            </a:r>
          </a:p>
          <a:p>
            <a:endParaRPr lang="de-DE" dirty="0"/>
          </a:p>
          <a:p>
            <a:r>
              <a:rPr lang="de-DE" dirty="0" smtClean="0"/>
              <a:t>Abschlussprüfung Teil 2 nach ca. 33 Monaten (Juli 2018)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716016" y="128188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Mathematik-Vorkurs</a:t>
            </a:r>
          </a:p>
          <a:p>
            <a:r>
              <a:rPr lang="de-DE" dirty="0" smtClean="0"/>
              <a:t>2,5  Jahre Ausbildungsdauer</a:t>
            </a:r>
          </a:p>
          <a:p>
            <a:r>
              <a:rPr lang="de-DE" dirty="0" smtClean="0"/>
              <a:t>z.B. April 1015 – Oktober 2017</a:t>
            </a:r>
          </a:p>
          <a:p>
            <a:endParaRPr lang="de-DE" dirty="0"/>
          </a:p>
          <a:p>
            <a:r>
              <a:rPr lang="de-DE" dirty="0" smtClean="0"/>
              <a:t>2 Tage Berufsschule  im 1. Jahr</a:t>
            </a:r>
          </a:p>
          <a:p>
            <a:r>
              <a:rPr lang="de-DE" dirty="0" smtClean="0"/>
              <a:t>1 Tag Berufsschule im 2.+3. Jahr</a:t>
            </a:r>
          </a:p>
          <a:p>
            <a:endParaRPr lang="de-DE" dirty="0" smtClean="0"/>
          </a:p>
          <a:p>
            <a:r>
              <a:rPr lang="de-DE" dirty="0" smtClean="0"/>
              <a:t>Abschlussprüfung Teil 1 nach ca. 15 Monaten (August 2016)</a:t>
            </a:r>
          </a:p>
          <a:p>
            <a:endParaRPr lang="de-DE" dirty="0"/>
          </a:p>
          <a:p>
            <a:r>
              <a:rPr lang="de-DE" dirty="0" smtClean="0"/>
              <a:t>Abschlussprüfung Teil 2 nach ca. 30 Monaten (Oktober 2017)</a:t>
            </a:r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596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711"/>
            <a:ext cx="8693376" cy="625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2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  <a:tabLst>
                <a:tab pos="0" algn="l"/>
                <a:tab pos="447671" algn="l"/>
                <a:tab pos="895353" algn="l"/>
                <a:tab pos="1344616" algn="l"/>
                <a:tab pos="1793879" algn="l"/>
                <a:tab pos="2243142" algn="l"/>
                <a:tab pos="2692395" algn="l"/>
                <a:tab pos="3141658" algn="l"/>
                <a:tab pos="3590921" algn="l"/>
                <a:tab pos="4040184" algn="l"/>
                <a:tab pos="4489447" algn="l"/>
                <a:tab pos="4938710" algn="l"/>
                <a:tab pos="5387973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</a:pPr>
            <a:r>
              <a:rPr lang="de-DE" sz="3600" dirty="0" smtClean="0">
                <a:ea typeface="Arial Unicode MS" pitchFamily="34"/>
                <a:cs typeface="Lucida Sans Unicode" pitchFamily="34"/>
              </a:rPr>
              <a:t>Unterrichtsformen</a:t>
            </a:r>
            <a:endParaRPr lang="de-DE" sz="3600" dirty="0">
              <a:ea typeface="Arial Unicode MS" pitchFamily="34"/>
              <a:cs typeface="Lucida Sans Unicode" pitchFamily="34"/>
            </a:endParaRPr>
          </a:p>
        </p:txBody>
      </p:sp>
      <p:pic>
        <p:nvPicPr>
          <p:cNvPr id="1026" name="Picture 2" descr="Betrieb-Schule"/>
          <p:cNvPicPr>
            <a:picLocks noChangeAspect="1" noChangeArrowheads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6293" r="6960" b="6535"/>
          <a:stretch>
            <a:fillRect/>
          </a:stretch>
        </p:blipFill>
        <p:spPr bwMode="auto">
          <a:xfrm>
            <a:off x="395536" y="611396"/>
            <a:ext cx="8434151" cy="53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39752" y="242064"/>
            <a:ext cx="398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Aufgaben des Betriebes und der Schulen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2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ubk.de/bildungsgaenge/bs/pk/faecher/bw/bilder/duales_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53170"/>
            <a:ext cx="7420097" cy="46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sz="3300" dirty="0" smtClean="0"/>
              <a:t>Ausbildungsordnung (Ausbildungsrahmenplan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4650"/>
            <a:ext cx="756084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</Words>
  <Application>Microsoft Office PowerPoint</Application>
  <PresentationFormat>Bildschirmpräsentation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Christoph Arzt Studium: Maschinenbau und Physik Lehramt in Essen seit 1989 Lehrer an der Mies-van-der-Rohe-Schule in Aachen </vt:lpstr>
      <vt:lpstr>PowerPoint-Präsentation</vt:lpstr>
      <vt:lpstr>ca. 100 Lehrkräfte ca 2500 Schüler davon 1700 Schüler im Dualen System davon ca. 60 Schüler im Bereich Kunststoff-und Kautschuktechnik </vt:lpstr>
      <vt:lpstr>PowerPoint-Präsentation</vt:lpstr>
      <vt:lpstr>PowerPoint-Präsentation</vt:lpstr>
      <vt:lpstr>PowerPoint-Präsentation</vt:lpstr>
      <vt:lpstr>Unterrichtsformen</vt:lpstr>
      <vt:lpstr>PowerPoint-Präsentation</vt:lpstr>
      <vt:lpstr>Ausbildungsordnung (Ausbildungsrahmenplan)</vt:lpstr>
      <vt:lpstr>Lehrplan</vt:lpstr>
      <vt:lpstr>PowerPoint-Präsentation</vt:lpstr>
      <vt:lpstr>Unterricht</vt:lpstr>
      <vt:lpstr>Viel Spaß und einen guten Einblick in das Lehrerdasein!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 Arzt Studium: Maschinenbau und Physik Lehramt in Essen seit 1989 Lehrer an der Mies-van-der-Rohe-Schule in Aachen </dc:title>
  <dc:creator>Christoph</dc:creator>
  <cp:lastModifiedBy>Christoph</cp:lastModifiedBy>
  <cp:revision>18</cp:revision>
  <dcterms:created xsi:type="dcterms:W3CDTF">2014-12-29T17:22:58Z</dcterms:created>
  <dcterms:modified xsi:type="dcterms:W3CDTF">2015-02-01T13:22:38Z</dcterms:modified>
</cp:coreProperties>
</file>